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4" r:id="rId2"/>
    <p:sldId id="257" r:id="rId3"/>
    <p:sldId id="260" r:id="rId4"/>
    <p:sldId id="296" r:id="rId5"/>
    <p:sldId id="290" r:id="rId6"/>
    <p:sldId id="287" r:id="rId7"/>
    <p:sldId id="276" r:id="rId8"/>
    <p:sldId id="293" r:id="rId9"/>
    <p:sldId id="289" r:id="rId10"/>
    <p:sldId id="274" r:id="rId11"/>
    <p:sldId id="275" r:id="rId12"/>
    <p:sldId id="286" r:id="rId13"/>
    <p:sldId id="279" r:id="rId14"/>
    <p:sldId id="292" r:id="rId15"/>
    <p:sldId id="281" r:id="rId16"/>
    <p:sldId id="284" r:id="rId17"/>
    <p:sldId id="277" r:id="rId18"/>
    <p:sldId id="272" r:id="rId19"/>
    <p:sldId id="259" r:id="rId20"/>
    <p:sldId id="278" r:id="rId21"/>
    <p:sldId id="271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62" d="100"/>
          <a:sy n="62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79C8F-02A7-47A5-B3CE-32AFFD069DD6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73253-7399-4D5A-8D4B-ABA00927E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1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73253-7399-4D5A-8D4B-ABA00927E5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2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" y="-18256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74097" y="2471192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Один день 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из жизни 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группы «</a:t>
            </a:r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Звездочки»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1052736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Для Вас, родители!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1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" y="-18256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 здоровым быть сполна</a:t>
            </a:r>
            <a:b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Физкультура всем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нужна!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7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" y="11485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21000148">
            <a:off x="686744" y="711313"/>
            <a:ext cx="4246708" cy="2958068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67944" y="3284984"/>
            <a:ext cx="4536504" cy="3157304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20072" y="620688"/>
            <a:ext cx="3425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Раз, два, три, четыре, пять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Мы идем сейчас  гулять.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 прогулку собираемся ,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Быстро одеваемся.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27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" y="-24329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9" t="27291" r="46868" b="19559"/>
          <a:stretch/>
        </p:blipFill>
        <p:spPr bwMode="auto">
          <a:xfrm>
            <a:off x="4982350" y="3422282"/>
            <a:ext cx="3744416" cy="278894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94918" y="404664"/>
            <a:ext cx="3889049" cy="2633464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255853"/>
            <a:ext cx="3600400" cy="271236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573813" y="836712"/>
            <a:ext cx="4561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на улице гуляем, 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погодой, снегом  наблюдаем. 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игры разные играем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4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" y="11484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12405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Поиграли, порезвились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Пообедать мы решили.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Вкусно здесь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готовят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нам.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Слава нашим поварам! 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 rot="20553411">
            <a:off x="420212" y="549736"/>
            <a:ext cx="4031831" cy="3052525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84703" y="2982857"/>
            <a:ext cx="4031831" cy="3052525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99792" y="472514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27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" y="-46396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8656" y="739250"/>
            <a:ext cx="45736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 детском садике у нас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Наступает тихий час.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Ждут подушки, ждут кроватки.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Засыпают детки сладко.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960113">
            <a:off x="386658" y="786053"/>
            <a:ext cx="3456384" cy="2561268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645024"/>
            <a:ext cx="3600400" cy="256126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 rot="20991692">
            <a:off x="726408" y="3825764"/>
            <a:ext cx="40266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Сон подкрался незаметно,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Одеялом всех укрыл.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Сны волшебные, как в сказке,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Всем ребятам подарил!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5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" y="27901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722448">
            <a:off x="248138" y="1504578"/>
            <a:ext cx="44454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Вот уже вставать пора!</a:t>
            </a:r>
          </a:p>
          <a:p>
            <a:r>
              <a:rPr lang="ru-RU" sz="3600" dirty="0" smtClean="0">
                <a:latin typeface="Monotype Corsiva" pitchFamily="66" charset="0"/>
              </a:rPr>
              <a:t>Просыпайся детвора!</a:t>
            </a:r>
          </a:p>
          <a:p>
            <a:r>
              <a:rPr lang="ru-RU" sz="3600" dirty="0" smtClean="0">
                <a:latin typeface="Monotype Corsiva" pitchFamily="66" charset="0"/>
              </a:rPr>
              <a:t>Все готовы, не зевай!</a:t>
            </a:r>
          </a:p>
          <a:p>
            <a:r>
              <a:rPr lang="ru-RU" sz="3600" dirty="0" smtClean="0">
                <a:latin typeface="Monotype Corsiva" pitchFamily="66" charset="0"/>
              </a:rPr>
              <a:t>Упражненья начинай!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5400000">
            <a:off x="4210855" y="1494729"/>
            <a:ext cx="5084682" cy="3680408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flipH="1">
            <a:off x="4782500" y="269372"/>
            <a:ext cx="394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Гимнастика после сна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83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5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3449" y="692696"/>
            <a:ext cx="42194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Вот и полдник подошел,</a:t>
            </a:r>
          </a:p>
          <a:p>
            <a:r>
              <a:rPr lang="ru-RU" sz="2800" dirty="0" smtClean="0">
                <a:latin typeface="Monotype Corsiva" pitchFamily="66" charset="0"/>
              </a:rPr>
              <a:t>Сели детки все за стол</a:t>
            </a:r>
          </a:p>
          <a:p>
            <a:r>
              <a:rPr lang="ru-RU" sz="2800" dirty="0" smtClean="0">
                <a:latin typeface="Monotype Corsiva" pitchFamily="66" charset="0"/>
              </a:rPr>
              <a:t>Спасибо нашим поварам,</a:t>
            </a:r>
          </a:p>
          <a:p>
            <a:r>
              <a:rPr lang="ru-RU" sz="2800" dirty="0" smtClean="0">
                <a:latin typeface="Monotype Corsiva" pitchFamily="66" charset="0"/>
              </a:rPr>
              <a:t>За то, что вкусно варят нам!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9680" y="692696"/>
            <a:ext cx="4077816" cy="3041450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39952" y="3434741"/>
            <a:ext cx="4104455" cy="288985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1008" t="-10298" r="-11975" b="-416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71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" y="11484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2606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Monotype Corsiva" pitchFamily="66" charset="0"/>
              </a:rPr>
              <a:t>Очень любим мы играть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Жизнь, что вокруг, изображать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В «Семью», в «Больницу», в «Пароход»,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В </a:t>
            </a:r>
            <a:r>
              <a:rPr lang="ru-RU" sz="2000" dirty="0" smtClean="0">
                <a:latin typeface="Monotype Corsiva" pitchFamily="66" charset="0"/>
              </a:rPr>
              <a:t>«Магазин», </a:t>
            </a:r>
            <a:r>
              <a:rPr lang="ru-RU" sz="2000" dirty="0">
                <a:latin typeface="Monotype Corsiva" pitchFamily="66" charset="0"/>
              </a:rPr>
              <a:t>в «Кафе» и в «Самолёт»,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В «Библиотеку», в «Ателье», и в «Королевство на Луне»,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В «Строителей», в «Ремонтников», в «Гаишников» и в «Плотников».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 rot="9930700">
            <a:off x="411315" y="1104045"/>
            <a:ext cx="4248472" cy="3024335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1382" y="3337321"/>
            <a:ext cx="4033065" cy="2940846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27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6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7496" y="865455"/>
            <a:ext cx="4536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 вечером в шахматы и шашки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 друзьями  мы играем.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Фигуры вместе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  доске расставляем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 rot="21080592">
            <a:off x="536392" y="890464"/>
            <a:ext cx="3816423" cy="3061649"/>
          </a:xfrm>
          <a:prstGeom prst="round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561490" y="3645024"/>
            <a:ext cx="3744417" cy="2978968"/>
          </a:xfrm>
          <a:prstGeom prst="round2Diag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27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" y="11484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877999">
            <a:off x="755577" y="991580"/>
            <a:ext cx="3528391" cy="252028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715224">
            <a:off x="5033451" y="715380"/>
            <a:ext cx="3359960" cy="2555344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772" y="41803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 Играть мы любим очень</a:t>
            </a:r>
            <a:r>
              <a:rPr lang="ru-RU" sz="2800" dirty="0" smtClean="0">
                <a:latin typeface="Monotype Corsiva" pitchFamily="66" charset="0"/>
              </a:rPr>
              <a:t>:</a:t>
            </a:r>
          </a:p>
          <a:p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>
                <a:latin typeface="Monotype Corsiva" pitchFamily="66" charset="0"/>
              </a:rPr>
              <a:t>Вы знаете друзья</a:t>
            </a:r>
            <a:r>
              <a:rPr lang="ru-RU" sz="2800" dirty="0" smtClean="0">
                <a:latin typeface="Monotype Corsiva" pitchFamily="66" charset="0"/>
              </a:rPr>
              <a:t>!</a:t>
            </a:r>
          </a:p>
          <a:p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>
                <a:latin typeface="Monotype Corsiva" pitchFamily="66" charset="0"/>
              </a:rPr>
              <a:t>Без игр прожить </a:t>
            </a:r>
            <a:r>
              <a:rPr lang="ru-RU" sz="2800" dirty="0" smtClean="0">
                <a:latin typeface="Monotype Corsiva" pitchFamily="66" charset="0"/>
              </a:rPr>
              <a:t>ребенку</a:t>
            </a:r>
          </a:p>
          <a:p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>
                <a:latin typeface="Monotype Corsiva" pitchFamily="66" charset="0"/>
              </a:rPr>
              <a:t>Никак, никак нельзя!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1392" y="3851187"/>
            <a:ext cx="3542995" cy="247419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st-ds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r="5545" b="11828"/>
          <a:stretch>
            <a:fillRect/>
          </a:stretch>
        </p:blipFill>
        <p:spPr bwMode="auto">
          <a:xfrm>
            <a:off x="-106286" y="0"/>
            <a:ext cx="92502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0609" t="23945" r="32212" b="29020"/>
          <a:stretch/>
        </p:blipFill>
        <p:spPr bwMode="auto">
          <a:xfrm rot="20565984">
            <a:off x="529863" y="1336927"/>
            <a:ext cx="4320480" cy="301980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30128" t="24516" r="31891" b="28735"/>
          <a:stretch/>
        </p:blipFill>
        <p:spPr bwMode="auto">
          <a:xfrm>
            <a:off x="4217753" y="2996952"/>
            <a:ext cx="4009033" cy="30963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5896" y="330032"/>
            <a:ext cx="53864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Дружно воспитателю дети помогают</a:t>
            </a:r>
          </a:p>
          <a:p>
            <a:r>
              <a:rPr lang="ru-RU" sz="2800" dirty="0" smtClean="0">
                <a:latin typeface="Monotype Corsiva" pitchFamily="66" charset="0"/>
              </a:rPr>
              <a:t>Вечером куклам одежду стирают,</a:t>
            </a:r>
          </a:p>
          <a:p>
            <a:r>
              <a:rPr lang="ru-RU" sz="2800" dirty="0" smtClean="0">
                <a:latin typeface="Monotype Corsiva" pitchFamily="66" charset="0"/>
              </a:rPr>
              <a:t>А игрушкам в мойке – устраивают </a:t>
            </a:r>
          </a:p>
          <a:p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                                          головомойку</a:t>
            </a:r>
          </a:p>
        </p:txBody>
      </p:sp>
    </p:spTree>
    <p:extLst>
      <p:ext uri="{BB962C8B-B14F-4D97-AF65-F5344CB8AC3E}">
        <p14:creationId xmlns:p14="http://schemas.microsoft.com/office/powerpoint/2010/main" val="987127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" y="-18257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42510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Любим мы не только бегать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Веселиться и играть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А ещё мы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очень любим,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Очень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любим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вышивать,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Лепить и рисовать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!  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692696"/>
            <a:ext cx="3960440" cy="295232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FF66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3928" y="3405001"/>
            <a:ext cx="4032448" cy="2904319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75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6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0120" y="655270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latin typeface="Monotype Corsiva" pitchFamily="66" charset="0"/>
              </a:rPr>
              <a:t>В этом доме всё для нас!</a:t>
            </a:r>
            <a:br>
              <a:rPr lang="ru-RU" sz="4400" i="1" dirty="0">
                <a:latin typeface="Monotype Corsiva" pitchFamily="66" charset="0"/>
              </a:rPr>
            </a:br>
            <a:r>
              <a:rPr lang="ru-RU" sz="4400" i="1" dirty="0">
                <a:latin typeface="Monotype Corsiva" pitchFamily="66" charset="0"/>
              </a:rPr>
              <a:t>Вот какой хороший дом!</a:t>
            </a:r>
            <a:br>
              <a:rPr lang="ru-RU" sz="4400" i="1" dirty="0">
                <a:latin typeface="Monotype Corsiva" pitchFamily="66" charset="0"/>
              </a:rPr>
            </a:br>
            <a:r>
              <a:rPr lang="ru-RU" sz="4400" i="1" dirty="0">
                <a:latin typeface="Monotype Corsiva" pitchFamily="66" charset="0"/>
              </a:rPr>
              <a:t>В нём растём мы с каждым днём,</a:t>
            </a:r>
            <a:br>
              <a:rPr lang="ru-RU" sz="4400" i="1" dirty="0">
                <a:latin typeface="Monotype Corsiva" pitchFamily="66" charset="0"/>
              </a:rPr>
            </a:br>
            <a:r>
              <a:rPr lang="ru-RU" sz="4400" i="1" dirty="0">
                <a:latin typeface="Monotype Corsiva" pitchFamily="66" charset="0"/>
              </a:rPr>
              <a:t>А </a:t>
            </a:r>
            <a:r>
              <a:rPr lang="ru-RU" sz="4400" i="1" dirty="0" smtClean="0">
                <a:latin typeface="Monotype Corsiva" pitchFamily="66" charset="0"/>
              </a:rPr>
              <a:t>когда наступит вечер,</a:t>
            </a:r>
            <a:r>
              <a:rPr lang="ru-RU" sz="4400" i="1" dirty="0">
                <a:latin typeface="Monotype Corsiva" pitchFamily="66" charset="0"/>
              </a:rPr>
              <a:t/>
            </a:r>
            <a:br>
              <a:rPr lang="ru-RU" sz="4400" i="1" dirty="0">
                <a:latin typeface="Monotype Corsiva" pitchFamily="66" charset="0"/>
              </a:rPr>
            </a:br>
            <a:r>
              <a:rPr lang="ru-RU" sz="4400" i="1" dirty="0">
                <a:latin typeface="Monotype Corsiva" pitchFamily="66" charset="0"/>
              </a:rPr>
              <a:t>Вместе </a:t>
            </a:r>
            <a:r>
              <a:rPr lang="ru-RU" sz="4400" i="1" dirty="0" smtClean="0">
                <a:latin typeface="Monotype Corsiva" pitchFamily="66" charset="0"/>
              </a:rPr>
              <a:t>все  домой пойдем!</a:t>
            </a:r>
          </a:p>
          <a:p>
            <a:r>
              <a:rPr lang="ru-RU" sz="4400" i="1" dirty="0" smtClean="0">
                <a:latin typeface="Monotype Corsiva" pitchFamily="66" charset="0"/>
              </a:rPr>
              <a:t>Мы сегодня не устали,</a:t>
            </a:r>
          </a:p>
          <a:p>
            <a:r>
              <a:rPr lang="ru-RU" sz="4400" i="1" dirty="0" smtClean="0">
                <a:latin typeface="Monotype Corsiva" pitchFamily="66" charset="0"/>
              </a:rPr>
              <a:t>С друзьями весело играли!</a:t>
            </a:r>
          </a:p>
          <a:p>
            <a:r>
              <a:rPr lang="ru-RU" sz="4400" i="1" dirty="0">
                <a:latin typeface="Monotype Corsiva" pitchFamily="66" charset="0"/>
              </a:rPr>
              <a:t/>
            </a:r>
            <a:br>
              <a:rPr lang="ru-RU" sz="4400" i="1" dirty="0">
                <a:latin typeface="Monotype Corsiva" pitchFamily="66" charset="0"/>
              </a:rPr>
            </a:br>
            <a:endParaRPr lang="ru-RU" sz="4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6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ldou4.edu-penza.ru/files/DSC08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" y="1"/>
            <a:ext cx="9132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— второй наш дом,</a:t>
            </a:r>
            <a:b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тепло, уютно в нем!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Любят его наши дети,</a:t>
            </a:r>
            <a:b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Самый добрый дом на свете!</a:t>
            </a:r>
            <a:b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2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2\Desktop\slay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3" y="0"/>
            <a:ext cx="9156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3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" y="-1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640960" cy="6408712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сыночки, доченьки, сияют словно звездочки.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свою группу лишь войдут, смех веселый слышен тут!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Учимся, растем, смеёмся, «Звездочками» мы зовемся!</a:t>
            </a:r>
          </a:p>
          <a:p>
            <a:pPr algn="r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65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" y="-18256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2\Desktop\ВОСПИТАТЕЛЬ-21\мои фото\IMG_71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16795">
            <a:off x="557757" y="680675"/>
            <a:ext cx="3648615" cy="2736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2\Desktop\ВОСПИТАТЕЛЬ-21\мои фото\IMG_69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99749"/>
            <a:ext cx="3566059" cy="2674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4582509" y="90115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Для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начала по порядку —</a:t>
            </a:r>
            <a:b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Утром сделаем зарядку!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6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6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335560"/>
            <a:ext cx="34740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Умываемся непременно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Утром, вечером и днем!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Перед каждою едой.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После сна и перед сном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5400000">
            <a:off x="3526924" y="1318727"/>
            <a:ext cx="5478328" cy="4252272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2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" y="11484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456928"/>
            <a:ext cx="34515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Вот и завтрак подошел,</a:t>
            </a:r>
          </a:p>
          <a:p>
            <a:r>
              <a:rPr lang="ru-RU" sz="2800" dirty="0" smtClean="0">
                <a:latin typeface="Monotype Corsiva" pitchFamily="66" charset="0"/>
              </a:rPr>
              <a:t>Сели детки все за стол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7989" y="764704"/>
            <a:ext cx="4031831" cy="3052525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rot="1019260">
            <a:off x="5073853" y="1997496"/>
            <a:ext cx="3119092" cy="3985604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0" t="1" b="-92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4581128"/>
            <a:ext cx="4057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 завтраку готовы мы.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Нас ждут накрытые столы!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a6035.ucoz.ru/fokina_l-p-shablon_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5"/>
            <a:ext cx="9122981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5780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Математика-наука , </a:t>
            </a:r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Хороша </a:t>
            </a:r>
            <a:r>
              <a:rPr lang="ru-RU" sz="2800" dirty="0">
                <a:latin typeface="Monotype Corsiva" pitchFamily="66" charset="0"/>
              </a:rPr>
              <a:t>и всем нужна, </a:t>
            </a:r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Без </a:t>
            </a:r>
            <a:r>
              <a:rPr lang="ru-RU" sz="2800" dirty="0">
                <a:latin typeface="Monotype Corsiva" pitchFamily="66" charset="0"/>
              </a:rPr>
              <a:t>нее прожить нам </a:t>
            </a:r>
            <a:r>
              <a:rPr lang="ru-RU" sz="2800" dirty="0" smtClean="0">
                <a:latin typeface="Monotype Corsiva" pitchFamily="66" charset="0"/>
              </a:rPr>
              <a:t>трудно</a:t>
            </a:r>
          </a:p>
          <a:p>
            <a:r>
              <a:rPr lang="ru-RU" sz="2800" dirty="0" smtClean="0">
                <a:latin typeface="Monotype Corsiva" pitchFamily="66" charset="0"/>
              </a:rPr>
              <a:t>Без </a:t>
            </a:r>
            <a:r>
              <a:rPr lang="ru-RU" sz="2800" dirty="0">
                <a:latin typeface="Monotype Corsiva" pitchFamily="66" charset="0"/>
              </a:rPr>
              <a:t>нее нам жизнь сложна.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 rot="20780942">
            <a:off x="288378" y="692695"/>
            <a:ext cx="4248471" cy="2952328"/>
          </a:xfrm>
          <a:prstGeom prst="round2Diag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779912" y="3255660"/>
            <a:ext cx="4453987" cy="3218991"/>
          </a:xfrm>
          <a:prstGeom prst="round2Diag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267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323</Words>
  <Application>Microsoft Office PowerPoint</Application>
  <PresentationFormat>Экран (4:3)</PresentationFormat>
  <Paragraphs>92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</cp:lastModifiedBy>
  <cp:revision>110</cp:revision>
  <dcterms:created xsi:type="dcterms:W3CDTF">2020-09-15T04:34:37Z</dcterms:created>
  <dcterms:modified xsi:type="dcterms:W3CDTF">2021-03-30T09:22:02Z</dcterms:modified>
</cp:coreProperties>
</file>